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9" r:id="rId3"/>
    <p:sldId id="260" r:id="rId4"/>
    <p:sldId id="259" r:id="rId5"/>
    <p:sldId id="280" r:id="rId6"/>
    <p:sldId id="290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91" r:id="rId18"/>
    <p:sldId id="271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DFF"/>
    <a:srgbClr val="17B7F1"/>
    <a:srgbClr val="42C4F4"/>
    <a:srgbClr val="85DFFF"/>
    <a:srgbClr val="0DC0FF"/>
    <a:srgbClr val="43CEFF"/>
    <a:srgbClr val="00B0F0"/>
    <a:srgbClr val="BDD7EE"/>
    <a:srgbClr val="C67DAB"/>
    <a:srgbClr val="5E6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889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09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993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90763" y="70812"/>
            <a:ext cx="984738" cy="984738"/>
          </a:xfrm>
          <a:prstGeom prst="ellipse">
            <a:avLst/>
          </a:prstGeom>
          <a:solidFill>
            <a:srgbClr val="42C4F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38443" y="384418"/>
            <a:ext cx="12690620" cy="7740787"/>
            <a:chOff x="-138443" y="384418"/>
            <a:chExt cx="12690620" cy="7740787"/>
          </a:xfrm>
        </p:grpSpPr>
        <p:sp>
          <p:nvSpPr>
            <p:cNvPr id="7" name="직사각형 6"/>
            <p:cNvSpPr/>
            <p:nvPr/>
          </p:nvSpPr>
          <p:spPr>
            <a:xfrm rot="21423651">
              <a:off x="-138443" y="393751"/>
              <a:ext cx="12690620" cy="62287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6200000" flipH="1" flipV="1">
              <a:off x="-3469795" y="4225677"/>
              <a:ext cx="7740787" cy="5827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207" y="776589"/>
              <a:ext cx="5404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2060"/>
                  </a:solidFill>
                  <a:latin typeface="+mj-lt"/>
                </a:rPr>
                <a:t>Wake &amp; Earn</a:t>
              </a:r>
              <a:endParaRPr lang="ko-KR" altLang="en-US" sz="3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7440" y="4041144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734" y="1422920"/>
            <a:ext cx="1003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당신의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아침이 </a:t>
            </a:r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가치 있어지는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시간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91477"/>
            <a:ext cx="4232304" cy="5164107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44387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62247" y="1511121"/>
            <a:ext cx="5047804" cy="4481839"/>
            <a:chOff x="3271097" y="1252508"/>
            <a:chExt cx="5047804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271097" y="2547309"/>
              <a:ext cx="15386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985288" y="379176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057833" y="1848896"/>
            <a:ext cx="2994952" cy="388574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9057833" y="1879664"/>
            <a:ext cx="2994952" cy="3858262"/>
            <a:chOff x="8602769" y="1414483"/>
            <a:chExt cx="3353268" cy="43198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3"/>
              <a:ext cx="3353267" cy="542260"/>
              <a:chOff x="7014550" y="3776811"/>
              <a:chExt cx="2968144" cy="54226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1"/>
                <a:ext cx="2968144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9057833" y="1832350"/>
            <a:ext cx="2994952" cy="3897559"/>
            <a:chOff x="8602769" y="1370484"/>
            <a:chExt cx="3353268" cy="436386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70484"/>
              <a:ext cx="3231268" cy="630768"/>
              <a:chOff x="6939257" y="3818467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818467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3" name="타원 4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5" name="직사각형 4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출석하기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cxnSp>
        <p:nvCxnSpPr>
          <p:cNvPr id="27" name="직선 화살표 연결선 26"/>
          <p:cNvCxnSpPr/>
          <p:nvPr/>
        </p:nvCxnSpPr>
        <p:spPr>
          <a:xfrm>
            <a:off x="7250562" y="4073530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0"/>
            <a:ext cx="4246481" cy="5181406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87840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5321" y="1483412"/>
            <a:ext cx="6493439" cy="5056576"/>
            <a:chOff x="3607491" y="1252508"/>
            <a:chExt cx="649343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607491" y="3009006"/>
              <a:ext cx="14833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421982" y="1433247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421981" y="1406285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1" name="타원 20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3" name="직사각형 22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등록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384551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965321" y="1973593"/>
            <a:ext cx="7331842" cy="3743847"/>
            <a:chOff x="3083441" y="1742688"/>
            <a:chExt cx="7331842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6546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20" y="1742688"/>
              <a:ext cx="3677163" cy="374384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 기록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0" y="4274539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65322" y="2199907"/>
            <a:ext cx="7666926" cy="3761111"/>
            <a:chOff x="3083441" y="1965282"/>
            <a:chExt cx="7666926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0844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37" y="1965282"/>
              <a:ext cx="5582430" cy="376111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7" name="직사각형 1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리스트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572"/>
            <a:ext cx="4250788" cy="518666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1" y="470028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65323" y="2420536"/>
            <a:ext cx="4366036" cy="4220164"/>
            <a:chOff x="3083441" y="2185471"/>
            <a:chExt cx="4366036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1641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947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413285" y="5952455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24902" y="2420536"/>
            <a:ext cx="4190725" cy="4220164"/>
            <a:chOff x="6643020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15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6643020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771561" y="5952453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75500" y="1487572"/>
            <a:ext cx="8617257" cy="5181952"/>
            <a:chOff x="293618" y="1252507"/>
            <a:chExt cx="8617257" cy="5181952"/>
          </a:xfrm>
        </p:grpSpPr>
        <p:cxnSp>
          <p:nvCxnSpPr>
            <p:cNvPr id="25" name="직선 화살표 연결선 24"/>
            <p:cNvCxnSpPr/>
            <p:nvPr/>
          </p:nvCxnSpPr>
          <p:spPr>
            <a:xfrm flipH="1" flipV="1">
              <a:off x="4540547" y="4295553"/>
              <a:ext cx="4370328" cy="1640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9199046" y="3494457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0" name="직사각형 29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새 보기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49832" cy="5185495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4" y="605270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5326" y="3867551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6550354" y="5516244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27635" y="807732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927634" y="819302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7729255" y="3307860"/>
            <a:ext cx="1478039" cy="2444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포인트 상점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9" cy="5186662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59047" y="512514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44059" y="2407481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쿠폰 보관함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5.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시연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543646" y="2559369"/>
            <a:ext cx="3083442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281531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원형 61"/>
          <p:cNvSpPr/>
          <p:nvPr/>
        </p:nvSpPr>
        <p:spPr>
          <a:xfrm rot="1815461">
            <a:off x="1485860" y="1736674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B9ED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95468" y="1308553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2407717" y="1410732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2457213" y="1598393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2420091" y="1759266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3" y="3667043"/>
            <a:ext cx="804493" cy="8044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6" name="타원 35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8" name="직사각형 37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6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발전 계</a:t>
                </a:r>
                <a:r>
                  <a:rPr lang="ko-KR" altLang="en-US" sz="3600" b="1" dirty="0">
                    <a:solidFill>
                      <a:srgbClr val="002060"/>
                    </a:solidFill>
                    <a:latin typeface="+mj-lt"/>
                  </a:rPr>
                  <a:t>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7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Q &amp; A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267199" y="2570002"/>
            <a:ext cx="3870035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642982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4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4" name="타원 4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5" name="직사각형 1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목차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8" name="눈물 방울 7"/>
          <p:cNvSpPr/>
          <p:nvPr/>
        </p:nvSpPr>
        <p:spPr>
          <a:xfrm rot="8100000">
            <a:off x="921372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159767" y="3837332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4334424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70317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109673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618153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6028545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422102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36" y="2928028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341706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smtClean="0"/>
              <a:t>Early Bird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316728" y="1856201"/>
            <a:ext cx="287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3.</a:t>
            </a:r>
          </a:p>
          <a:p>
            <a:pPr algn="ctr"/>
            <a:r>
              <a:rPr lang="ko-KR" altLang="en-US" sz="2000" dirty="0" smtClean="0"/>
              <a:t>팀원 소개 및 담당 역할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12350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5.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1706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7.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837147" y="5551831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448878" y="555183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4.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94905" y="5551831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6.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355" y="4711370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66" y="2875088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98" y="4703218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93" y="2873312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443" y="4710650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490" y="2870903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2" name="타원 21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2" name="직사각형 11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1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Early Bird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소개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1014613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959508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900201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908235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822562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017031" y="2966221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169403" y="1660138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5355" y="5902734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723149" y="5917048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264556" y="2925956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209451" y="2925956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5150144" y="2925956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158178" y="2925956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9072505" y="2925956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853875" y="2560610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787568" y="2560609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729023" y="2560609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841693" y="2454279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770463" y="2454278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245845" y="1680937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831689" y="5750374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9" name="직사각형 28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개발 일정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7860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408433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69889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415749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90336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85513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77542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37097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41448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34442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502033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504559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91986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73920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77542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9517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421831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45136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42499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28676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99261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48487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31878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328998"/>
            <a:ext cx="1386002" cy="13860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5" name="타원 34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7" name="직사각형 4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3.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팀원 소개 및 담당 역할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레이아웃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70634" y="5431410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4" y="1767792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41624" y="1767792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41624" y="1767792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188267" y="4472224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회원가입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1" y="1266411"/>
            <a:ext cx="3677163" cy="53633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16443" y="1301357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4070" y="4203739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716443" y="1301357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4" name="타원 2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6" name="직사각형 2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로그인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9004"/>
            <a:ext cx="4246480" cy="51814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메인 화면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588</Words>
  <Application>Microsoft Office PowerPoint</Application>
  <PresentationFormat>와이드스크린</PresentationFormat>
  <Paragraphs>173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101</cp:revision>
  <dcterms:created xsi:type="dcterms:W3CDTF">2025-05-20T17:32:22Z</dcterms:created>
  <dcterms:modified xsi:type="dcterms:W3CDTF">2025-05-21T10:10:19Z</dcterms:modified>
</cp:coreProperties>
</file>